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anrope" panose="020B0604020202020204" charset="0"/>
      <p:regular r:id="rId18"/>
    </p:embeddedFont>
    <p:embeddedFont>
      <p:font typeface="Prata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79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09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SuperStore Sales Dashboard – Task 3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8640"/>
            <a:ext cx="51510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Analyst Internship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265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Savaram  Sai Sathya Dheeraj | August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585"/>
            <a:ext cx="7158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7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084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Cleaned and transformed raw data using Power Query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506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Created date hierarchy and calculated fields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92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Implemented star schema with dimension tables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825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DAX Measures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1637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Developed 15+ custom DAX measures for advanced metrics: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307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Year-over-Year growth: </a:t>
            </a: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YoYGrowth = DIVIDE([Total Sales] - [PY Sales], [PY Sales])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358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Rolling 3-month average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527340"/>
            <a:ext cx="3646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1084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Implemented query folding for faster data refresh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5506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Used aggregations to improve report responsiveness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3992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Compressed dataset from 45MB to 28MB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582597"/>
            <a:ext cx="29638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Accessibility Features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51637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Color schemes tested for color blindness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6059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Alt text added to all visuals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048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Keyboard navigation support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836"/>
            <a:ext cx="11812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Conclusions &amp; 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07243"/>
            <a:ext cx="13042821" cy="2996446"/>
          </a:xfrm>
          <a:prstGeom prst="roundRect">
            <a:avLst>
              <a:gd name="adj" fmla="val 1135"/>
            </a:avLst>
          </a:prstGeom>
          <a:solidFill>
            <a:srgbClr val="40424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707243"/>
            <a:ext cx="6521410" cy="2996446"/>
          </a:xfrm>
          <a:prstGeom prst="roundRect">
            <a:avLst>
              <a:gd name="adj" fmla="val 1135"/>
            </a:avLst>
          </a:prstGeom>
          <a:solidFill>
            <a:srgbClr val="404245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2934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42447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West region dominates sales but East has highest profit efficiency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42295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Technology category drives both volume and margins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467177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Furniture profitability needs urgent attention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0604" y="511397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Seasonal patterns offer promotional opportunities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315200" y="2707243"/>
            <a:ext cx="6521410" cy="2996446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1" name="Shape 9"/>
          <p:cNvSpPr/>
          <p:nvPr/>
        </p:nvSpPr>
        <p:spPr>
          <a:xfrm>
            <a:off x="7315200" y="2707243"/>
            <a:ext cx="30480" cy="2996446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12" name="Text 10"/>
          <p:cNvSpPr/>
          <p:nvPr/>
        </p:nvSpPr>
        <p:spPr>
          <a:xfrm>
            <a:off x="7542014" y="2934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42014" y="34244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Reduce</a:t>
            </a: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discounting in Furniture category by 5%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2014" y="386667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Expand</a:t>
            </a: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Technology offerings in Central region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2014" y="4308872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</a:t>
            </a: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targeted promotions during February sales dip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2014" y="511397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</a:t>
            </a: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shipping costs for Tables sub-category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9588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dashboard provides a foundation for data-driven decision making. Next steps include implementing scheduled refreshes, sharing with stakeholders, and developing prediction models for sales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28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 a comprehensive, </a:t>
            </a: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interactive dashboard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that visualizes key sales metrics and profit trends from the SuperStore dataset.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2868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Enable stakeholders to make </a:t>
            </a:r>
            <a:r>
              <a:rPr lang="en-US" sz="17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quick, data-driven business decisions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through intuitive filtering and dynamic visualizations.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599521" y="3486983"/>
            <a:ext cx="6244709" cy="2304574"/>
          </a:xfrm>
          <a:prstGeom prst="roundRect">
            <a:avLst>
              <a:gd name="adj" fmla="val 1476"/>
            </a:avLst>
          </a:prstGeom>
          <a:solidFill>
            <a:srgbClr val="02234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35" y="3789045"/>
            <a:ext cx="354330" cy="2834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07479" y="3770471"/>
            <a:ext cx="2968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Specifications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407479" y="4351615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Tool: Power BI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407479" y="4793813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Dataset: Super Store_Sales.csv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407479" y="5236012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Timeframe: 2 weeks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18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14255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14255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715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Structure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361968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SuperStore dataset contains 9,994 records with 21 columns including sales transactions, customer details, product information, and geographical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14255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614255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8715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 Range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36196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Four years of sales data (2014-2018) providing sufficient historical context for trend analysis and forecasting.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14255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614255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8715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36196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Minimal missing values and outliers detected, with standardized formats across all fields after preprocessing.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518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Understanding the dataset structure was crucial for designing effective visualizations and ensuring accurate reporting of business metrics.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3320"/>
            <a:ext cx="6699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92260"/>
            <a:ext cx="3664744" cy="2633543"/>
          </a:xfrm>
          <a:prstGeom prst="roundRect">
            <a:avLst>
              <a:gd name="adj" fmla="val 1292"/>
            </a:avLst>
          </a:prstGeom>
          <a:solidFill>
            <a:srgbClr val="404245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119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609493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Sales: $2.3M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051691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Profit: $286.4K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493889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Order Count: 5,009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Discount: 15.6%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1892260"/>
            <a:ext cx="3664863" cy="2633543"/>
          </a:xfrm>
          <a:prstGeom prst="roundRect">
            <a:avLst>
              <a:gd name="adj" fmla="val 1292"/>
            </a:avLst>
          </a:prstGeom>
          <a:solidFill>
            <a:srgbClr val="404245"/>
          </a:solidFill>
          <a:ln/>
        </p:spPr>
      </p:sp>
      <p:sp>
        <p:nvSpPr>
          <p:cNvPr id="11" name="Text 8"/>
          <p:cNvSpPr/>
          <p:nvPr/>
        </p:nvSpPr>
        <p:spPr>
          <a:xfrm>
            <a:off x="10398562" y="2119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98562" y="260949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Region &amp; State selectors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98562" y="305169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Category &amp; Sub-category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98562" y="349388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Date range slider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98562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segment filter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4752618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404245"/>
          </a:solidFill>
          <a:ln/>
        </p:spPr>
      </p:sp>
      <p:sp>
        <p:nvSpPr>
          <p:cNvPr id="17" name="Text 14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 Types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Time-series charts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507004" y="59120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Geographic maps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507004" y="635424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Bar &amp; column charts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507004" y="679644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Treemaps &amp; pie charts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860" y="468987"/>
            <a:ext cx="5954316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SuperStore Sales Dashboard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60" y="1342906"/>
            <a:ext cx="9806464" cy="55224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6860" y="7121128"/>
            <a:ext cx="13436679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 interactive Power BI dashboard showing Sales, Profit, Orders, and Discount with regional, category, and time-based performance views.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6203"/>
            <a:ext cx="75357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Performance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1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1310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West region consistently leads in sales performance, generating </a:t>
            </a:r>
            <a:r>
              <a:rPr lang="en-US" sz="1750" b="1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32.6% of total revenue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followed by East (29.1%), Central (21.8%), and South (16.5%).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88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Technology products drive the highest sales volume at $836.2K, with Office Supplies and Furniture following at $719.0K and $741.7K respectively.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360295"/>
            <a:ext cx="6244709" cy="362807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62435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Monthly sales show clear </a:t>
            </a: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seasonal patterns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peaks in November-December and dips in February.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6435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Profit Trends &amp; Insights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Profit Leaders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Technology category maintains the highest profit margin at 17.4%, generating $145.5K in total profit.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Underperformers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Furniture shows concerning profit issues with an 8.9% margin, well below company average of 12.5%.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Root Causes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shipping costs and excessive discounting in the Tables sub-category contribute to margin erosion.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31757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Regional Performance Breakdown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206341"/>
            <a:ext cx="13558123" cy="71327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118610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AB5D3A"/>
          </a:solidFill>
          <a:ln/>
        </p:spPr>
      </p:sp>
      <p:sp>
        <p:nvSpPr>
          <p:cNvPr id="5" name="Text 2"/>
          <p:cNvSpPr/>
          <p:nvPr/>
        </p:nvSpPr>
        <p:spPr>
          <a:xfrm>
            <a:off x="4332684" y="8339137"/>
            <a:ext cx="621149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Sales ($)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894909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CD8B6D"/>
          </a:solidFill>
          <a:ln/>
        </p:spPr>
      </p:sp>
      <p:sp>
        <p:nvSpPr>
          <p:cNvPr id="7" name="Text 4"/>
          <p:cNvSpPr/>
          <p:nvPr/>
        </p:nvSpPr>
        <p:spPr>
          <a:xfrm>
            <a:off x="7108984" y="8339137"/>
            <a:ext cx="626388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Profit ($)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9676448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E3BDAD"/>
          </a:solidFill>
          <a:ln/>
        </p:spPr>
      </p:sp>
      <p:sp>
        <p:nvSpPr>
          <p:cNvPr id="9" name="Text 6"/>
          <p:cNvSpPr/>
          <p:nvPr/>
        </p:nvSpPr>
        <p:spPr>
          <a:xfrm>
            <a:off x="9890522" y="8339137"/>
            <a:ext cx="1203365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Profit Margin (%)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East region shows the </a:t>
            </a:r>
            <a:r>
              <a:rPr lang="en-US" sz="1200" b="1" dirty="0">
                <a:solidFill>
                  <a:srgbClr val="BE684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profit margin</a:t>
            </a: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despite generating less total sales than the West, suggesting more efficient operations and potentially better customer targeting strategies.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1091803"/>
            <a:ext cx="766953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Features &amp; User Experience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635" y="2724031"/>
            <a:ext cx="3729395" cy="2606993"/>
          </a:xfrm>
          <a:prstGeom prst="roundRect">
            <a:avLst>
              <a:gd name="adj" fmla="val 1212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117" y="2957513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Cross-Filtering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7117" y="3412807"/>
            <a:ext cx="3262432" cy="1684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 visualizations respond dynamically when filters are applied, allowing users to drill down into specific segments with a single click.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3651" y="2724031"/>
            <a:ext cx="3729514" cy="2606993"/>
          </a:xfrm>
          <a:prstGeom prst="roundRect">
            <a:avLst>
              <a:gd name="adj" fmla="val 1212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7133" y="2957513"/>
            <a:ext cx="309693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Tooltips &amp; Drill-Through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97133" y="3412807"/>
            <a:ext cx="3262551" cy="1684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Enhanced tooltips provide context-sensitive details, while drill-through pages offer deeper analysis of selected products, customers, or regions.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3635" y="5541645"/>
            <a:ext cx="7669530" cy="1596152"/>
          </a:xfrm>
          <a:prstGeom prst="roundRect">
            <a:avLst>
              <a:gd name="adj" fmla="val 1980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7117" y="5775127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Bookmarks &amp; Views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7117" y="6230422"/>
            <a:ext cx="720256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Preset bookmarks enable quick access to common analysis scenarios, such as "Quarterly Performance" or "Product Category Comparison."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680</Words>
  <Application>Microsoft Office PowerPoint</Application>
  <PresentationFormat>Custom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Prata</vt:lpstr>
      <vt:lpstr>Consolas</vt:lpstr>
      <vt:lpstr>Manrope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SAI SATHYA DHEERAJ</cp:lastModifiedBy>
  <cp:revision>2</cp:revision>
  <dcterms:created xsi:type="dcterms:W3CDTF">2025-08-10T18:51:41Z</dcterms:created>
  <dcterms:modified xsi:type="dcterms:W3CDTF">2025-08-10T18:58:46Z</dcterms:modified>
</cp:coreProperties>
</file>